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1"/>
  </p:notesMasterIdLst>
  <p:sldIdLst>
    <p:sldId id="260" r:id="rId2"/>
    <p:sldId id="259" r:id="rId3"/>
    <p:sldId id="270" r:id="rId4"/>
    <p:sldId id="261" r:id="rId5"/>
    <p:sldId id="267" r:id="rId6"/>
    <p:sldId id="268" r:id="rId7"/>
    <p:sldId id="269" r:id="rId8"/>
    <p:sldId id="25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D02"/>
    <a:srgbClr val="085CA0"/>
    <a:srgbClr val="6CA946"/>
    <a:srgbClr val="F4C67F"/>
    <a:srgbClr val="F68F1C"/>
    <a:srgbClr val="B03346"/>
    <a:srgbClr val="F4F4F4"/>
    <a:srgbClr val="65656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7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0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0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0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07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6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8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66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85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3B8D1-E409-465F-BB17-06DF2B06A9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3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482012" y="-14288"/>
            <a:ext cx="2185988" cy="6872288"/>
          </a:xfrm>
          <a:prstGeom prst="rect">
            <a:avLst/>
          </a:prstGeom>
          <a:solidFill>
            <a:srgbClr val="EB8D02"/>
          </a:solidFill>
          <a:ln>
            <a:noFill/>
          </a:ln>
          <a:effectLst>
            <a:outerShdw blurRad="38100" dist="254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sz="1100" dirty="0">
              <a:solidFill>
                <a:srgbClr val="656565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433711" y="1122363"/>
            <a:ext cx="5719690" cy="238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3600" cap="all" baseline="0" dirty="0">
                <a:solidFill>
                  <a:srgbClr val="232323"/>
                </a:solidFill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433711" y="3602038"/>
            <a:ext cx="5719690" cy="16557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dirty="0">
                <a:solidFill>
                  <a:srgbClr val="969696"/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 om het opmaakprofiel van de modelondertitel te bewerken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1" y="6503551"/>
            <a:ext cx="2057400" cy="365125"/>
          </a:xfrm>
        </p:spPr>
        <p:txBody>
          <a:bodyPr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CE09111-6A1E-4A2B-8C76-0FE36002D8F7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82012" y="6503551"/>
            <a:ext cx="21859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Name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542" y="1609601"/>
            <a:ext cx="2173458" cy="217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2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2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58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29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50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61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6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482012" y="-14288"/>
            <a:ext cx="2185988" cy="68722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254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sz="1100" dirty="0">
              <a:solidFill>
                <a:srgbClr val="656565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433711" y="1122363"/>
            <a:ext cx="5719690" cy="238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3600" cap="all" baseline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433711" y="3602038"/>
            <a:ext cx="5719690" cy="16557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dirty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 om het opmaakprofiel van de modelondertitel te bewerken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1" y="6503551"/>
            <a:ext cx="2057400" cy="365125"/>
          </a:xfrm>
        </p:spPr>
        <p:txBody>
          <a:bodyPr/>
          <a:lstStyle>
            <a:lvl1pPr algn="r">
              <a:defRPr sz="11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6CE09111-6A1E-4A2B-8C76-0FE36002D8F7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82012" y="6503551"/>
            <a:ext cx="2185988" cy="365125"/>
          </a:xfrm>
        </p:spPr>
        <p:txBody>
          <a:bodyPr/>
          <a:lstStyle>
            <a:lvl1pPr>
              <a:defRPr>
                <a:solidFill>
                  <a:srgbClr val="EB8D02"/>
                </a:solidFill>
              </a:defRPr>
            </a:lvl1pPr>
          </a:lstStyle>
          <a:p>
            <a:r>
              <a:rPr lang="en-US"/>
              <a:t>Your Name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012" y="1609601"/>
            <a:ext cx="2173458" cy="217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2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5"/>
            <a:ext cx="958215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>
                <a:solidFill>
                  <a:srgbClr val="232323"/>
                </a:solidFill>
                <a:latin typeface="+mn-lt"/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825625"/>
            <a:ext cx="958215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>
                <a:solidFill>
                  <a:srgbClr val="656565"/>
                </a:solidFill>
                <a:latin typeface="+mj-lt"/>
              </a:defRPr>
            </a:lvl1pPr>
            <a:lvl2pPr>
              <a:defRPr lang="en-US" smtClean="0">
                <a:solidFill>
                  <a:srgbClr val="656565"/>
                </a:solidFill>
                <a:latin typeface="+mj-lt"/>
              </a:defRPr>
            </a:lvl2pPr>
            <a:lvl3pPr>
              <a:defRPr lang="en-US" smtClean="0">
                <a:solidFill>
                  <a:srgbClr val="656565"/>
                </a:solidFill>
                <a:latin typeface="+mj-lt"/>
              </a:defRPr>
            </a:lvl3pPr>
            <a:lvl4pPr>
              <a:defRPr lang="en-US" smtClean="0">
                <a:solidFill>
                  <a:srgbClr val="656565"/>
                </a:solidFill>
                <a:latin typeface="+mj-lt"/>
              </a:defRPr>
            </a:lvl4pPr>
            <a:lvl5pPr>
              <a:defRPr lang="en-US">
                <a:solidFill>
                  <a:srgbClr val="656565"/>
                </a:solidFill>
                <a:latin typeface="+mj-lt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1650" y="6356350"/>
            <a:ext cx="6381750" cy="365125"/>
          </a:xfrm>
        </p:spPr>
        <p:txBody>
          <a:bodyPr vert="horz" lIns="91440" tIns="45720" rIns="91440" bIns="45720" rtlCol="0" anchor="ctr"/>
          <a:lstStyle>
            <a:lvl1pPr>
              <a:defRPr lang="en-US">
                <a:solidFill>
                  <a:srgbClr val="969696"/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2B266-7584-451A-9C75-7BE4F74A470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00150" cy="6858000"/>
          </a:xfrm>
          <a:prstGeom prst="rect">
            <a:avLst/>
          </a:prstGeom>
          <a:solidFill>
            <a:srgbClr val="EB8D02"/>
          </a:solidFill>
          <a:ln>
            <a:noFill/>
          </a:ln>
          <a:effectLst>
            <a:outerShdw blurRad="38100" dist="254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sz="1100" dirty="0">
              <a:solidFill>
                <a:srgbClr val="656565"/>
              </a:solidFill>
            </a:endParaRPr>
          </a:p>
        </p:txBody>
      </p:sp>
      <p:pic>
        <p:nvPicPr>
          <p:cNvPr id="9" name="Picture 2" descr="Creative Commons Licens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3897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838200" y="7063501"/>
            <a:ext cx="8305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dirty="0">
                <a:solidFill>
                  <a:srgbClr val="000000"/>
                </a:solidFill>
                <a:effectLst/>
                <a:latin typeface="+mj-lt"/>
              </a:rPr>
              <a:t>This work is licensed under a 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Creative Commons Attribution-</a:t>
            </a:r>
            <a:r>
              <a:rPr lang="en-US" sz="1000" b="0" i="0" u="none" strike="noStrike" dirty="0" err="1">
                <a:solidFill>
                  <a:srgbClr val="4374B7"/>
                </a:solidFill>
                <a:effectLst/>
                <a:latin typeface="+mj-lt"/>
                <a:hlinkClick r:id="rId3"/>
              </a:rPr>
              <a:t>NonCommercial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-</a:t>
            </a:r>
            <a:r>
              <a:rPr lang="en-US" sz="1000" b="0" i="0" u="none" strike="noStrike" dirty="0" err="1">
                <a:solidFill>
                  <a:srgbClr val="4374B7"/>
                </a:solidFill>
                <a:effectLst/>
                <a:latin typeface="+mj-lt"/>
                <a:hlinkClick r:id="rId3"/>
              </a:rPr>
              <a:t>ShareAlike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 3.0 Unported License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en-US" sz="1000" dirty="0"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92" y="5636067"/>
            <a:ext cx="1221933" cy="1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4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ack"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5"/>
            <a:ext cx="958215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825625"/>
            <a:ext cx="958215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>
                <a:solidFill>
                  <a:srgbClr val="FCFCFC"/>
                </a:solidFill>
                <a:latin typeface="+mj-lt"/>
              </a:defRPr>
            </a:lvl1pPr>
            <a:lvl2pPr>
              <a:defRPr lang="en-US" smtClean="0">
                <a:solidFill>
                  <a:srgbClr val="FCFCFC"/>
                </a:solidFill>
                <a:latin typeface="+mj-lt"/>
              </a:defRPr>
            </a:lvl2pPr>
            <a:lvl3pPr>
              <a:defRPr lang="en-US" smtClean="0">
                <a:solidFill>
                  <a:srgbClr val="FCFCFC"/>
                </a:solidFill>
                <a:latin typeface="+mj-lt"/>
              </a:defRPr>
            </a:lvl3pPr>
            <a:lvl4pPr>
              <a:defRPr lang="en-US" smtClean="0">
                <a:solidFill>
                  <a:srgbClr val="FCFCFC"/>
                </a:solidFill>
                <a:latin typeface="+mj-lt"/>
              </a:defRPr>
            </a:lvl4pPr>
            <a:lvl5pPr>
              <a:defRPr lang="en-US">
                <a:solidFill>
                  <a:srgbClr val="FCFCFC"/>
                </a:solidFill>
                <a:latin typeface="+mj-lt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1650" y="6356350"/>
            <a:ext cx="6381750" cy="365125"/>
          </a:xfrm>
        </p:spPr>
        <p:txBody>
          <a:bodyPr vert="horz" lIns="91440" tIns="45720" rIns="91440" bIns="45720" rtlCol="0" anchor="ctr"/>
          <a:lstStyle>
            <a:lvl1pPr>
              <a:defRPr lang="en-US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54B2B266-7584-451A-9C75-7BE4F74A470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00150" cy="6858000"/>
          </a:xfrm>
          <a:prstGeom prst="rect">
            <a:avLst/>
          </a:prstGeom>
          <a:solidFill>
            <a:schemeClr val="bg1"/>
          </a:solidFill>
          <a:ln>
            <a:solidFill>
              <a:srgbClr val="F2F2F2"/>
            </a:solidFill>
          </a:ln>
          <a:effectLst>
            <a:outerShdw blurRad="38100" dist="254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lvl="0" algn="ctr"/>
            <a:endParaRPr lang="en-US" sz="1100" dirty="0">
              <a:solidFill>
                <a:srgbClr val="656565"/>
              </a:solidFill>
            </a:endParaRPr>
          </a:p>
        </p:txBody>
      </p:sp>
      <p:pic>
        <p:nvPicPr>
          <p:cNvPr id="9" name="Picture 2" descr="Creative Commons Licens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3897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838200" y="7063501"/>
            <a:ext cx="8305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dirty="0">
                <a:solidFill>
                  <a:srgbClr val="000000"/>
                </a:solidFill>
                <a:effectLst/>
                <a:latin typeface="+mj-lt"/>
              </a:rPr>
              <a:t>This work is licensed under a 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Creative Commons Attribution-</a:t>
            </a:r>
            <a:r>
              <a:rPr lang="en-US" sz="1000" b="0" i="0" u="none" strike="noStrike" dirty="0" err="1">
                <a:solidFill>
                  <a:srgbClr val="4374B7"/>
                </a:solidFill>
                <a:effectLst/>
                <a:latin typeface="+mj-lt"/>
                <a:hlinkClick r:id="rId3"/>
              </a:rPr>
              <a:t>NonCommercial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-</a:t>
            </a:r>
            <a:r>
              <a:rPr lang="en-US" sz="1000" b="0" i="0" u="none" strike="noStrike" dirty="0" err="1">
                <a:solidFill>
                  <a:srgbClr val="4374B7"/>
                </a:solidFill>
                <a:effectLst/>
                <a:latin typeface="+mj-lt"/>
                <a:hlinkClick r:id="rId3"/>
              </a:rPr>
              <a:t>ShareAlike</a:t>
            </a:r>
            <a:r>
              <a:rPr lang="en-US" sz="1000" b="0" i="0" u="none" strike="noStrike" dirty="0">
                <a:solidFill>
                  <a:srgbClr val="4374B7"/>
                </a:solidFill>
                <a:effectLst/>
                <a:latin typeface="+mj-lt"/>
                <a:hlinkClick r:id="rId3"/>
              </a:rPr>
              <a:t> 3.0 Unported License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en-US" sz="1000" dirty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92" y="5636067"/>
            <a:ext cx="1221933" cy="1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1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9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8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F7CA8-DA81-490A-84E4-DD97C9D293A5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D4EA-9853-498E-8210-5D463BD59991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-1688237" y="-20371"/>
            <a:ext cx="1688237" cy="601820"/>
            <a:chOff x="-1725897" y="263"/>
            <a:chExt cx="1688237" cy="601820"/>
          </a:xfrm>
        </p:grpSpPr>
        <p:sp>
          <p:nvSpPr>
            <p:cNvPr id="8" name="TextBox 4"/>
            <p:cNvSpPr txBox="1"/>
            <p:nvPr userDrawn="1"/>
          </p:nvSpPr>
          <p:spPr>
            <a:xfrm>
              <a:off x="-1725897" y="263"/>
              <a:ext cx="3465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By: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17" cstate="print"/>
            <a:stretch>
              <a:fillRect/>
            </a:stretch>
          </p:blipFill>
          <p:spPr>
            <a:xfrm>
              <a:off x="-1635307" y="246222"/>
              <a:ext cx="1517814" cy="16864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 userDrawn="1"/>
          </p:nvSpPr>
          <p:spPr>
            <a:xfrm>
              <a:off x="-478806" y="355862"/>
              <a:ext cx="441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66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s://www.youtube.com/watch?v=4EyGP9t9WxU&amp;feature=youtu.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40648" y="2227707"/>
            <a:ext cx="4077057" cy="2362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/>
              <a:t>Exportstrategie in de </a:t>
            </a:r>
            <a:r>
              <a:rPr lang="en-US" sz="4800" dirty="0" err="1"/>
              <a:t>praktijk</a:t>
            </a:r>
            <a:endParaRPr lang="en-US" sz="4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04-02-2021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Evert Jan </a:t>
            </a:r>
            <a:r>
              <a:rPr lang="en-US" dirty="0" err="1"/>
              <a:t>Schouwstra</a:t>
            </a:r>
            <a:endParaRPr lang="en-US" dirty="0"/>
          </a:p>
        </p:txBody>
      </p:sp>
      <p:sp>
        <p:nvSpPr>
          <p:cNvPr id="6" name="Rechthoek 5"/>
          <p:cNvSpPr/>
          <p:nvPr/>
        </p:nvSpPr>
        <p:spPr>
          <a:xfrm>
            <a:off x="8686800" y="1704975"/>
            <a:ext cx="1771650" cy="1952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6844306" y="3117659"/>
            <a:ext cx="5324476" cy="746506"/>
          </a:xfrm>
          <a:prstGeom prst="rect">
            <a:avLst/>
          </a:prstGeom>
        </p:spPr>
      </p:pic>
      <p:pic>
        <p:nvPicPr>
          <p:cNvPr id="1026" name="Picture 2" descr="Afbeeldingsresultaat voor hans klok las vegas">
            <a:hlinkClick r:id="rId4"/>
            <a:extLst>
              <a:ext uri="{FF2B5EF4-FFF2-40B4-BE49-F238E27FC236}">
                <a16:creationId xmlns:a16="http://schemas.microsoft.com/office/drawing/2014/main" id="{E7486A5B-4A3F-4BF7-A905-5A07F676A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4099733" cy="22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hans klok las vegas">
            <a:extLst>
              <a:ext uri="{FF2B5EF4-FFF2-40B4-BE49-F238E27FC236}">
                <a16:creationId xmlns:a16="http://schemas.microsoft.com/office/drawing/2014/main" id="{945424A0-0A8C-4BC8-9B73-D9ACF130B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2752"/>
            <a:ext cx="4099734" cy="22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hans klok las vegas">
            <a:extLst>
              <a:ext uri="{FF2B5EF4-FFF2-40B4-BE49-F238E27FC236}">
                <a16:creationId xmlns:a16="http://schemas.microsoft.com/office/drawing/2014/main" id="{8F519193-897B-49C0-B746-ED9C3E23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62149"/>
            <a:ext cx="4099734" cy="22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EF5C2E1-5DD1-4DD0-9572-C52E05B66A3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33220" y="2942272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1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000" b="1" dirty="0"/>
              <a:t>Strategie is de manier waarop (en het geheel van middelen waarmee) </a:t>
            </a:r>
            <a:r>
              <a:rPr lang="nl-NL" sz="4000" b="1" dirty="0" err="1"/>
              <a:t>voorafgestelde</a:t>
            </a:r>
            <a:r>
              <a:rPr lang="nl-NL" sz="4000" b="1" dirty="0"/>
              <a:t> doelen bereikt kunnen worden (actieplan)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7748" y="3702456"/>
            <a:ext cx="5251029" cy="73620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7446105-7783-4E1B-8F20-3D5B22E64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85558" y="3336036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1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8800" b="1" u="sng" dirty="0"/>
              <a:t>CLEC – Model </a:t>
            </a:r>
            <a:endParaRPr lang="en-US" sz="8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5234" y="3610132"/>
            <a:ext cx="5251029" cy="73620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6C87A94-4F65-4AFF-A960-156CAAB5FE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58962" y="3174111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8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CLEC –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8800" b="1" u="sng" dirty="0" err="1"/>
              <a:t>C</a:t>
            </a:r>
            <a:r>
              <a:rPr lang="en-US" sz="8800" dirty="0" err="1"/>
              <a:t>lec</a:t>
            </a:r>
            <a:r>
              <a:rPr lang="en-US" sz="8800" dirty="0"/>
              <a:t> - Customer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5234" y="3610132"/>
            <a:ext cx="5251029" cy="736209"/>
          </a:xfrm>
          <a:prstGeom prst="rect">
            <a:avLst/>
          </a:prstGeom>
        </p:spPr>
      </p:pic>
      <p:pic>
        <p:nvPicPr>
          <p:cNvPr id="4098" name="Picture 2" descr="Afbeeldingsresultaat voor hans klok las vegas">
            <a:extLst>
              <a:ext uri="{FF2B5EF4-FFF2-40B4-BE49-F238E27FC236}">
                <a16:creationId xmlns:a16="http://schemas.microsoft.com/office/drawing/2014/main" id="{2D2205BB-2DF4-4839-9AC7-57AFE4C9A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216" y="4373216"/>
            <a:ext cx="2484783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271E04E-CA58-40A9-B15E-853ABE3206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83044" y="3336035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1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CLEC –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8800" dirty="0" err="1"/>
              <a:t>c</a:t>
            </a:r>
            <a:r>
              <a:rPr lang="en-US" sz="8800" b="1" u="sng" dirty="0" err="1"/>
              <a:t>L</a:t>
            </a:r>
            <a:r>
              <a:rPr lang="en-US" sz="8800" dirty="0" err="1"/>
              <a:t>ec</a:t>
            </a:r>
            <a:r>
              <a:rPr lang="en-US" sz="8800" dirty="0"/>
              <a:t> - Language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5234" y="3610132"/>
            <a:ext cx="5251029" cy="736209"/>
          </a:xfrm>
          <a:prstGeom prst="rect">
            <a:avLst/>
          </a:prstGeom>
        </p:spPr>
      </p:pic>
      <p:pic>
        <p:nvPicPr>
          <p:cNvPr id="5122" name="Picture 2" descr="Afbeeldingsresultaat voor hans klok las vegas">
            <a:extLst>
              <a:ext uri="{FF2B5EF4-FFF2-40B4-BE49-F238E27FC236}">
                <a16:creationId xmlns:a16="http://schemas.microsoft.com/office/drawing/2014/main" id="{E892E73A-C6D3-4B60-B5B8-64E411F5A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408" y="4396408"/>
            <a:ext cx="2461591" cy="246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4C3F378-165C-44D0-8A2A-BB0582A6CF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83044" y="3336035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3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CLEC –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8800" dirty="0" err="1"/>
              <a:t>cl</a:t>
            </a:r>
            <a:r>
              <a:rPr lang="en-US" sz="8800" b="1" u="sng" dirty="0" err="1"/>
              <a:t>E</a:t>
            </a:r>
            <a:r>
              <a:rPr lang="en-US" sz="8800" dirty="0" err="1"/>
              <a:t>c</a:t>
            </a:r>
            <a:r>
              <a:rPr lang="en-US" sz="8800" dirty="0"/>
              <a:t> - Energy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5234" y="3610132"/>
            <a:ext cx="5251029" cy="736209"/>
          </a:xfrm>
          <a:prstGeom prst="rect">
            <a:avLst/>
          </a:prstGeom>
        </p:spPr>
      </p:pic>
      <p:pic>
        <p:nvPicPr>
          <p:cNvPr id="6146" name="Picture 2" descr="Afbeeldingsresultaat voor hans klok las vegas">
            <a:extLst>
              <a:ext uri="{FF2B5EF4-FFF2-40B4-BE49-F238E27FC236}">
                <a16:creationId xmlns:a16="http://schemas.microsoft.com/office/drawing/2014/main" id="{02B3F10D-C034-4B83-8B32-84E9CCA29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382" y="4237382"/>
            <a:ext cx="2620617" cy="262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3949A29-383E-4380-BD81-63BB29E0DD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83044" y="3336035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7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8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CLEC –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8800" dirty="0" err="1"/>
              <a:t>cle</a:t>
            </a:r>
            <a:r>
              <a:rPr lang="en-US" sz="8800" b="1" u="sng" dirty="0" err="1"/>
              <a:t>C</a:t>
            </a:r>
            <a:r>
              <a:rPr lang="en-US" sz="8800" dirty="0"/>
              <a:t> - Creativity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33350" y="5419725"/>
            <a:ext cx="962025" cy="1276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2035234" y="3610132"/>
            <a:ext cx="5251029" cy="736209"/>
          </a:xfrm>
          <a:prstGeom prst="rect">
            <a:avLst/>
          </a:prstGeom>
        </p:spPr>
      </p:pic>
      <p:pic>
        <p:nvPicPr>
          <p:cNvPr id="7170" name="Picture 2" descr="Afbeeldingsresultaat voor hans klok las vegas">
            <a:extLst>
              <a:ext uri="{FF2B5EF4-FFF2-40B4-BE49-F238E27FC236}">
                <a16:creationId xmlns:a16="http://schemas.microsoft.com/office/drawing/2014/main" id="{8E919233-6743-4D0A-96AD-5B3419100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390" y="3909390"/>
            <a:ext cx="2948609" cy="294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A91C8BA-6A99-4A11-89C3-53D493302C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358962" y="3360750"/>
            <a:ext cx="594664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0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14300" y="5695950"/>
            <a:ext cx="990600" cy="1038225"/>
          </a:xfrm>
          <a:prstGeom prst="rect">
            <a:avLst/>
          </a:prstGeom>
          <a:solidFill>
            <a:srgbClr val="EB8D02"/>
          </a:solidFill>
          <a:ln>
            <a:solidFill>
              <a:srgbClr val="EB8D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57FE04B-AE42-4ED3-B1E9-8181ED8C4A06}"/>
              </a:ext>
            </a:extLst>
          </p:cNvPr>
          <p:cNvPicPr/>
          <p:nvPr/>
        </p:nvPicPr>
        <p:blipFill rotWithShape="1">
          <a:blip r:embed="rId3"/>
          <a:srcRect r="8112" b="8289"/>
          <a:stretch/>
        </p:blipFill>
        <p:spPr bwMode="auto">
          <a:xfrm>
            <a:off x="1865864" y="467140"/>
            <a:ext cx="7934118" cy="5889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E601D9F-EDE0-48D8-9152-618AC72F8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004274" y="3223530"/>
            <a:ext cx="5246295" cy="73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1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Bedankt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aandacht</a:t>
            </a:r>
            <a:r>
              <a:rPr lang="en-US" dirty="0"/>
              <a:t>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Vragen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/>
              <a:t>De </a:t>
            </a:r>
            <a:r>
              <a:rPr lang="en-US" dirty="0" err="1"/>
              <a:t>magie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</a:t>
            </a:r>
            <a:r>
              <a:rPr lang="en-US" dirty="0" err="1"/>
              <a:t>exportstrategie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98A9-98DB-4919-8118-E0FFA01B43B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hthoek 5"/>
          <p:cNvSpPr/>
          <p:nvPr/>
        </p:nvSpPr>
        <p:spPr>
          <a:xfrm>
            <a:off x="114300" y="5695950"/>
            <a:ext cx="990600" cy="1038225"/>
          </a:xfrm>
          <a:prstGeom prst="rect">
            <a:avLst/>
          </a:prstGeom>
          <a:solidFill>
            <a:srgbClr val="EB8D02"/>
          </a:solidFill>
          <a:ln>
            <a:solidFill>
              <a:srgbClr val="EB8D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6" name="Picture 4" descr="Afbeeldingsresultaat voor hans klok las vegas">
            <a:extLst>
              <a:ext uri="{FF2B5EF4-FFF2-40B4-BE49-F238E27FC236}">
                <a16:creationId xmlns:a16="http://schemas.microsoft.com/office/drawing/2014/main" id="{FFC5786B-3773-4C94-8D48-C857315E1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858" y="2794475"/>
            <a:ext cx="3250096" cy="325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F9BC5CF-3047-47DD-B76A-10B01DDAEC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013548" y="3223530"/>
            <a:ext cx="5246295" cy="73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82401"/>
      </p:ext>
    </p:extLst>
  </p:cSld>
  <p:clrMapOvr>
    <a:masterClrMapping/>
  </p:clrMapOvr>
</p:sld>
</file>

<file path=ppt/theme/theme1.xml><?xml version="1.0" encoding="utf-8"?>
<a:theme xmlns:a="http://schemas.openxmlformats.org/drawingml/2006/main" name="0064_T_PGO_TOP100_NESTLE_orange16_9 (2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64_T_PGO_TOP100_NESTLE_orange(16_9)" id="{0A03F4DD-D16A-471C-8B27-FC22FD8299A5}" vid="{24EB6D5E-7DCD-463E-B0D3-66B197289F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0064_T_PGO_TOP100_NESTLE_orange16_9 (2)</Template>
  <TotalTime>343</TotalTime>
  <Words>138</Words>
  <Application>Microsoft Office PowerPoint</Application>
  <PresentationFormat>Breedbeeld</PresentationFormat>
  <Paragraphs>41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0064_T_PGO_TOP100_NESTLE_orange16_9 (2)</vt:lpstr>
      <vt:lpstr>PowerPoint-presentatie</vt:lpstr>
      <vt:lpstr> </vt:lpstr>
      <vt:lpstr>PowerPoint-presentatie</vt:lpstr>
      <vt:lpstr>CLEC – model</vt:lpstr>
      <vt:lpstr>CLEC – model</vt:lpstr>
      <vt:lpstr>CLEC – model</vt:lpstr>
      <vt:lpstr>CLEC – model</vt:lpstr>
      <vt:lpstr>PowerPoint-presentatie</vt:lpstr>
      <vt:lpstr>      Bedankt voor jullie aandacht.    Vragen?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Trade Center Leeuwarden</dc:title>
  <dc:creator>Liset</dc:creator>
  <cp:lastModifiedBy>joost poutsma</cp:lastModifiedBy>
  <cp:revision>34</cp:revision>
  <dcterms:created xsi:type="dcterms:W3CDTF">2017-04-12T10:32:20Z</dcterms:created>
  <dcterms:modified xsi:type="dcterms:W3CDTF">2021-02-04T08:04:55Z</dcterms:modified>
</cp:coreProperties>
</file>